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47" r:id="rId2"/>
    <p:sldId id="349" r:id="rId3"/>
    <p:sldId id="345" r:id="rId4"/>
    <p:sldId id="348" r:id="rId5"/>
    <p:sldId id="350" r:id="rId6"/>
  </p:sldIdLst>
  <p:sldSz cx="9144000" cy="5143500" type="screen16x9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AC8"/>
    <a:srgbClr val="FFCC99"/>
    <a:srgbClr val="FFFF99"/>
    <a:srgbClr val="FFFFCC"/>
    <a:srgbClr val="3D22A2"/>
    <a:srgbClr val="66FF33"/>
    <a:srgbClr val="339933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29" autoAdjust="0"/>
  </p:normalViewPr>
  <p:slideViewPr>
    <p:cSldViewPr>
      <p:cViewPr>
        <p:scale>
          <a:sx n="106" d="100"/>
          <a:sy n="106" d="100"/>
        </p:scale>
        <p:origin x="-72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CE7950-DFBA-4EEA-BDB6-965D4D3DCBC2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B586919-5201-413B-841F-2EC4D9BA3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7CCFA-25FF-4AF2-8326-D43757FF4B3B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E1B11-7CA0-4E08-AED0-70966C673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46092-A577-4D73-AA5A-D7DB45B1560E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AD97-9D2A-428F-B4B5-9AA0C4CFC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F91F8-FDE2-4130-9C29-F7294A5A0749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A1F13-2F6B-43D0-ADBC-CF39D0B25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D7F5B-5F89-45D8-8708-6C1AD74E34B6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B37FB-EAEB-40FC-9FA6-AF5B76A27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8EBD2-9B2E-4048-9AA0-D80515B79969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A4923-E5FD-475D-A9DE-8769982E3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E25B-2CFB-46BA-8E37-C53563CCB695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17D14-9198-4D22-B65B-2476F3293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A2A53-CBB4-4CD2-A4B9-EF9B6E2A01CC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54856-7320-4333-81F1-4F3ED538D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6B7D5-E45A-44A3-9398-00BD10C52AF9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1894-04B6-4DA1-8761-E1644B6E0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6CEAD-82CE-4F4B-A32C-D61026402D51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A7D57-C726-44F5-911B-DEAA41C43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78EC3-5E75-4D88-8F29-64159E13CA6D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74A6F-911F-4EFD-81F5-1C4F5A09B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0384-5A92-441B-9AB8-F574E3CC126E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C0167-DC5D-4966-977A-3F120A852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8D586DF-6EFF-4DC0-8490-1686ADD1F960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38E2AEA-3D0B-462B-833E-62C40A320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395537" y="3291830"/>
            <a:ext cx="8532946" cy="93610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1800" i="1" dirty="0" smtClean="0">
                <a:ln w="3175"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  <a:cs typeface="Arial" panose="020B0604020202020204" pitchFamily="34" charset="0"/>
              </a:rPr>
              <a:t>Негода Любовь Николаевна</a:t>
            </a:r>
            <a:endParaRPr lang="ru-RU" sz="1800" i="1" dirty="0">
              <a:ln w="3175">
                <a:solidFill>
                  <a:prstClr val="white"/>
                </a:solidFill>
              </a:ln>
              <a:solidFill>
                <a:srgbClr val="0070C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Heavy" panose="020B09030201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1800" i="1" dirty="0" smtClean="0">
                <a:ln w="3175"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  <a:cs typeface="Arial" panose="020B0604020202020204" pitchFamily="34" charset="0"/>
              </a:rPr>
              <a:t>глава Константиновского сельского поселения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1800" i="1" dirty="0" smtClean="0">
                <a:ln w="3175"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  <a:cs typeface="Arial" panose="020B0604020202020204" pitchFamily="34" charset="0"/>
              </a:rPr>
              <a:t>Николаевского </a:t>
            </a:r>
            <a:r>
              <a:rPr lang="ru-RU" sz="1800" i="1" dirty="0">
                <a:ln w="3175">
                  <a:solidFill>
                    <a:prstClr val="white"/>
                  </a:solidFill>
                </a:ln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  <a:cs typeface="Arial" panose="020B0604020202020204" pitchFamily="34" charset="0"/>
              </a:rPr>
              <a:t>муниципального 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288" y="2859088"/>
            <a:ext cx="2232025" cy="261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150" y="555625"/>
            <a:ext cx="973138" cy="792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39752" y="1491630"/>
            <a:ext cx="468052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spc="100" dirty="0">
                <a:ln w="6350">
                  <a:solidFill>
                    <a:schemeClr val="bg1"/>
                  </a:solidFill>
                </a:ln>
                <a:gradFill>
                  <a:gsLst>
                    <a:gs pos="75000">
                      <a:srgbClr val="14824D"/>
                    </a:gs>
                    <a:gs pos="50000">
                      <a:srgbClr val="009547"/>
                    </a:gs>
                    <a:gs pos="0">
                      <a:srgbClr val="009846"/>
                    </a:gs>
                    <a:gs pos="100000">
                      <a:srgbClr val="159F5B"/>
                    </a:gs>
                  </a:gsLst>
                  <a:lin ang="696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  <a:cs typeface="Aharoni" panose="02010803020104030203" pitchFamily="2" charset="-79"/>
              </a:rPr>
              <a:t>РЕАЛИЗАЦИЯ ПРОГРАММЫ ПОДДЕРЖКИ </a:t>
            </a:r>
            <a:r>
              <a:rPr lang="ru-RU" i="1" spc="100" dirty="0">
                <a:ln w="6350">
                  <a:solidFill>
                    <a:schemeClr val="bg1"/>
                  </a:solidFill>
                </a:ln>
                <a:gradFill>
                  <a:gsLst>
                    <a:gs pos="75000">
                      <a:srgbClr val="14824D"/>
                    </a:gs>
                    <a:gs pos="50000">
                      <a:srgbClr val="009547"/>
                    </a:gs>
                    <a:gs pos="0">
                      <a:srgbClr val="009846"/>
                    </a:gs>
                    <a:gs pos="100000">
                      <a:srgbClr val="159F5B"/>
                    </a:gs>
                  </a:gsLst>
                  <a:lin ang="696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  <a:cs typeface="Aharoni" panose="02010803020104030203" pitchFamily="2" charset="-79"/>
              </a:rPr>
              <a:t>МЕСТНЫХ ИНИЦИАТИВ (ППМИ) </a:t>
            </a:r>
            <a:r>
              <a:rPr lang="ru-RU" i="1" spc="100" dirty="0">
                <a:ln w="6350">
                  <a:solidFill>
                    <a:schemeClr val="bg1"/>
                  </a:solidFill>
                </a:ln>
                <a:gradFill>
                  <a:gsLst>
                    <a:gs pos="75000">
                      <a:srgbClr val="14824D"/>
                    </a:gs>
                    <a:gs pos="50000">
                      <a:srgbClr val="009547"/>
                    </a:gs>
                    <a:gs pos="0">
                      <a:srgbClr val="009846"/>
                    </a:gs>
                    <a:gs pos="100000">
                      <a:srgbClr val="159F5B"/>
                    </a:gs>
                  </a:gsLst>
                  <a:lin ang="696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  <a:cs typeface="Aharoni" panose="02010803020104030203" pitchFamily="2" charset="-79"/>
              </a:rPr>
              <a:t>В КОНСТАНТИНОВСКОМ СЕЛЬСКОМ ПОСЕЛЕНИИ  НИКОЛАЕВСКОГО МУНИЦИПАЛЬНОГО РАЙОНА</a:t>
            </a:r>
            <a:endParaRPr lang="ru-RU" i="1" spc="100" dirty="0">
              <a:ln w="6350">
                <a:solidFill>
                  <a:schemeClr val="bg1"/>
                </a:solidFill>
              </a:ln>
              <a:gradFill>
                <a:gsLst>
                  <a:gs pos="75000">
                    <a:srgbClr val="14824D"/>
                  </a:gs>
                  <a:gs pos="50000">
                    <a:srgbClr val="009547"/>
                  </a:gs>
                  <a:gs pos="0">
                    <a:srgbClr val="009846"/>
                  </a:gs>
                  <a:gs pos="100000">
                    <a:srgbClr val="159F5B"/>
                  </a:gs>
                </a:gsLst>
                <a:lin ang="696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Heavy" panose="020B090302010202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511300" y="4300538"/>
            <a:ext cx="7416800" cy="40005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endParaRPr lang="ru-RU" sz="1800" i="1" dirty="0">
              <a:ln w="3175">
                <a:solidFill>
                  <a:prstClr val="white"/>
                </a:solidFill>
              </a:ln>
              <a:solidFill>
                <a:srgbClr val="0070C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Heavy" panose="020B09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25" y="4538663"/>
            <a:ext cx="609600" cy="47466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588224" y="4623982"/>
            <a:ext cx="2151892" cy="304039"/>
          </a:xfrm>
          <a:prstGeom prst="rect">
            <a:avLst/>
          </a:prstGeom>
          <a:effectLst>
            <a:innerShdw blurRad="12700" dist="12700" dir="13500000">
              <a:schemeClr val="tx2">
                <a:lumMod val="60000"/>
                <a:lumOff val="40000"/>
                <a:alpha val="30000"/>
              </a:schemeClr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87622" y="420202"/>
            <a:ext cx="6768752" cy="348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 w="3175">
                  <a:solidFill>
                    <a:srgbClr val="0D2F19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РЕЗУЛЬТАТЫ И ДОСТИЖЕНИЯ  ППМИ 2017 года  </a:t>
            </a:r>
            <a:endParaRPr lang="ru-RU" sz="2000" i="1" dirty="0">
              <a:ln w="3175">
                <a:solidFill>
                  <a:srgbClr val="0D2F19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338" y="768350"/>
            <a:ext cx="8640762" cy="2047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400"/>
              </a:lnSpc>
            </a:pPr>
            <a:r>
              <a:rPr lang="ru-RU" altLang="ru-RU" sz="1400" b="1">
                <a:solidFill>
                  <a:srgbClr val="3D22A2"/>
                </a:solidFill>
                <a:latin typeface="Times New Roman" pitchFamily="18" charset="0"/>
                <a:cs typeface="Times New Roman" pitchFamily="18" charset="0"/>
              </a:rPr>
              <a:t>В 2017 году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подано 2 заявки для участия в конкурсном отборе проектов ППМИ </a:t>
            </a:r>
          </a:p>
          <a:p>
            <a:pPr>
              <a:lnSpc>
                <a:spcPts val="1400"/>
              </a:lnSpc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от Константиновского сельского поселения</a:t>
            </a:r>
          </a:p>
          <a:p>
            <a:pPr>
              <a:lnSpc>
                <a:spcPts val="1400"/>
              </a:lnSpc>
            </a:pPr>
            <a:r>
              <a:rPr lang="ru-RU" alt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результатам конкурсного отбора ППМИ-2017 заявка Константиновского сельского поселения по проекту «Ремонт функционального помещения и организация спортивно-тренажерного зала»  оценена комиссией в 88 баллов (26 место в рейтинге) и признана победителем конкурса. </a:t>
            </a:r>
          </a:p>
          <a:p>
            <a:pPr>
              <a:lnSpc>
                <a:spcPts val="1400"/>
              </a:lnSpc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Общая стоимость проекта: 1 731 402 руб., в том числе:</a:t>
            </a:r>
          </a:p>
          <a:p>
            <a:pPr>
              <a:lnSpc>
                <a:spcPts val="1400"/>
              </a:lnSpc>
              <a:buFontTx/>
              <a:buChar char="-"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Субсидия 1 097 700 рублей;</a:t>
            </a:r>
          </a:p>
          <a:p>
            <a:pPr>
              <a:lnSpc>
                <a:spcPts val="1400"/>
              </a:lnSpc>
              <a:buFontTx/>
              <a:buChar char="-"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Средства бюджета поселения 283 702 рублей;</a:t>
            </a:r>
          </a:p>
          <a:p>
            <a:pPr>
              <a:lnSpc>
                <a:spcPts val="1400"/>
              </a:lnSpc>
              <a:buFontTx/>
              <a:buChar char="-"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Вклад населения 150 000 рублей;</a:t>
            </a:r>
          </a:p>
          <a:p>
            <a:pPr>
              <a:lnSpc>
                <a:spcPts val="1400"/>
              </a:lnSpc>
              <a:buFontTx/>
              <a:buChar char="-"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Спонсоры 200 000 рублей;</a:t>
            </a:r>
          </a:p>
          <a:p>
            <a:pPr>
              <a:lnSpc>
                <a:spcPts val="1400"/>
              </a:lnSpc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 - Не денежный вклад  68 496 рублей.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288" y="2859088"/>
            <a:ext cx="2232025" cy="260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endParaRPr lang="ru-RU" altLang="ru-RU" sz="1100" b="1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9" name="Picture 3" descr="C:\Users\Level4082\Desktop\РАБОЧАЯ\ППМИ\2017\Константиновка\IMG_15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2468563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4" descr="C:\Users\Level4082\Desktop\РАБОЧАЯ\ППМИ\2017\Константиновка\IMG_159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19500" y="2519363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TextBox 7"/>
          <p:cNvSpPr txBox="1">
            <a:spLocks noChangeArrowheads="1"/>
          </p:cNvSpPr>
          <p:nvPr/>
        </p:nvSpPr>
        <p:spPr bwMode="auto">
          <a:xfrm>
            <a:off x="5435600" y="1995488"/>
            <a:ext cx="28082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Собрание участников ППМИ Константиновского сельского поселения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25" y="4538663"/>
            <a:ext cx="609600" cy="47466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588224" y="4623982"/>
            <a:ext cx="2151892" cy="304039"/>
          </a:xfrm>
          <a:prstGeom prst="rect">
            <a:avLst/>
          </a:prstGeom>
          <a:effectLst>
            <a:innerShdw blurRad="12700" dist="12700" dir="13500000">
              <a:schemeClr val="tx2">
                <a:lumMod val="60000"/>
                <a:lumOff val="40000"/>
                <a:alpha val="30000"/>
              </a:schemeClr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259632" y="555527"/>
            <a:ext cx="6768752" cy="348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 w="3175">
                  <a:solidFill>
                    <a:srgbClr val="0D2F19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РЕЗУЛЬТАТЫ И ДОСТИЖЕНИЯ  ППМИ 2017 года  </a:t>
            </a:r>
            <a:endParaRPr lang="ru-RU" sz="2000" i="1" dirty="0">
              <a:ln w="3175">
                <a:solidFill>
                  <a:srgbClr val="0D2F19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16389" name="Прямоугольник 2"/>
          <p:cNvSpPr>
            <a:spLocks noChangeArrowheads="1"/>
          </p:cNvSpPr>
          <p:nvPr/>
        </p:nvSpPr>
        <p:spPr bwMode="auto">
          <a:xfrm>
            <a:off x="2641600" y="904875"/>
            <a:ext cx="3946525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600" b="1">
                <a:solidFill>
                  <a:srgbClr val="3D22A2"/>
                </a:solidFill>
                <a:cs typeface="Arial" charset="0"/>
              </a:rPr>
              <a:t>Реализованный проект с. Константиновка</a:t>
            </a:r>
          </a:p>
          <a:p>
            <a:pPr algn="ctr">
              <a:lnSpc>
                <a:spcPts val="1400"/>
              </a:lnSpc>
            </a:pPr>
            <a:r>
              <a:rPr lang="ru-RU" sz="1600" b="1">
                <a:solidFill>
                  <a:srgbClr val="3D22A2"/>
                </a:solidFill>
                <a:cs typeface="Arial" charset="0"/>
              </a:rPr>
              <a:t> Константиновского сельского поселения</a:t>
            </a:r>
          </a:p>
          <a:p>
            <a:pPr algn="ctr">
              <a:lnSpc>
                <a:spcPts val="1400"/>
              </a:lnSpc>
            </a:pPr>
            <a:endParaRPr lang="ru-RU" sz="1600" b="1">
              <a:solidFill>
                <a:srgbClr val="3D22A2"/>
              </a:solidFill>
              <a:cs typeface="Arial" charset="0"/>
            </a:endParaRPr>
          </a:p>
          <a:p>
            <a:pPr algn="ctr">
              <a:lnSpc>
                <a:spcPts val="1400"/>
              </a:lnSpc>
            </a:pPr>
            <a:r>
              <a:rPr lang="ru-RU" sz="1600" b="1" i="1">
                <a:solidFill>
                  <a:srgbClr val="4C2AC8"/>
                </a:solidFill>
                <a:latin typeface="Calibri" pitchFamily="34" charset="0"/>
              </a:rPr>
              <a:t>«Ремонт функционального помещения </a:t>
            </a:r>
          </a:p>
          <a:p>
            <a:pPr algn="ctr">
              <a:lnSpc>
                <a:spcPts val="1400"/>
              </a:lnSpc>
            </a:pPr>
            <a:r>
              <a:rPr lang="ru-RU" sz="1600" b="1" i="1">
                <a:solidFill>
                  <a:srgbClr val="4C2AC8"/>
                </a:solidFill>
                <a:latin typeface="Calibri" pitchFamily="34" charset="0"/>
              </a:rPr>
              <a:t>и организация спортивно-тренажерного зала»</a:t>
            </a:r>
            <a:endParaRPr lang="ru-RU" sz="1600" b="1" i="1">
              <a:solidFill>
                <a:srgbClr val="4C2AC8"/>
              </a:solidFill>
              <a:cs typeface="Arial" charset="0"/>
            </a:endParaRPr>
          </a:p>
        </p:txBody>
      </p:sp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3779838" y="1331913"/>
            <a:ext cx="47529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400"/>
              </a:lnSpc>
            </a:pPr>
            <a:endParaRPr lang="ru-RU" sz="1400" b="1">
              <a:solidFill>
                <a:srgbClr val="3D22A2"/>
              </a:solidFill>
              <a:cs typeface="Arial" charset="0"/>
            </a:endParaRPr>
          </a:p>
        </p:txBody>
      </p:sp>
      <p:grpSp>
        <p:nvGrpSpPr>
          <p:cNvPr id="16391" name="Группа 22"/>
          <p:cNvGrpSpPr>
            <a:grpSpLocks/>
          </p:cNvGrpSpPr>
          <p:nvPr/>
        </p:nvGrpSpPr>
        <p:grpSpPr bwMode="auto">
          <a:xfrm>
            <a:off x="5376863" y="2932113"/>
            <a:ext cx="771525" cy="334962"/>
            <a:chOff x="2723220" y="2123792"/>
            <a:chExt cx="243435" cy="167582"/>
          </a:xfrm>
        </p:grpSpPr>
        <p:sp>
          <p:nvSpPr>
            <p:cNvPr id="25" name="Овал 24"/>
            <p:cNvSpPr>
              <a:spLocks noChangeAspect="1"/>
            </p:cNvSpPr>
            <p:nvPr/>
          </p:nvSpPr>
          <p:spPr>
            <a:xfrm>
              <a:off x="2739249" y="2123792"/>
              <a:ext cx="227406" cy="16758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05" name="TextBox 7"/>
            <p:cNvSpPr txBox="1">
              <a:spLocks noChangeArrowheads="1"/>
            </p:cNvSpPr>
            <p:nvPr/>
          </p:nvSpPr>
          <p:spPr bwMode="auto">
            <a:xfrm>
              <a:off x="2723220" y="2166622"/>
              <a:ext cx="227346" cy="116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ru-RU" altLang="ru-RU" sz="1100" b="1">
                  <a:cs typeface="Arial" charset="0"/>
                </a:rPr>
                <a:t>ПОСЛЕ</a:t>
              </a:r>
            </a:p>
          </p:txBody>
        </p:sp>
      </p:grpSp>
      <p:pic>
        <p:nvPicPr>
          <p:cNvPr id="16392" name="Picture 2" descr="C:\Users\Level4082\Desktop\РАБОЧАЯ\ППМИ\2017\Константиновка\IMG_16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819150"/>
            <a:ext cx="2641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3" descr="C:\Users\Level4082\Desktop\РАБОЧАЯ\ППМИ\2017\Константиновка\IMG_167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3038" y="2579688"/>
            <a:ext cx="2641600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4" descr="C:\Users\Level4082\Desktop\РАБОЧАЯ\ППМИ\2017\Константиновка\IMG_169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20988" y="2717800"/>
            <a:ext cx="18288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6" descr="C:\Users\Level4082\Desktop\РАБОЧАЯ\ППМИ\2017\Константиновка\DSC0175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3663" y="819150"/>
            <a:ext cx="2566987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6" name="Группа 22"/>
          <p:cNvGrpSpPr>
            <a:grpSpLocks/>
          </p:cNvGrpSpPr>
          <p:nvPr/>
        </p:nvGrpSpPr>
        <p:grpSpPr bwMode="auto">
          <a:xfrm>
            <a:off x="1692275" y="2284413"/>
            <a:ext cx="1511300" cy="536575"/>
            <a:chOff x="2716573" y="2072767"/>
            <a:chExt cx="250083" cy="218609"/>
          </a:xfrm>
        </p:grpSpPr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2716573" y="2072767"/>
              <a:ext cx="250083" cy="21860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03" name="TextBox 7"/>
            <p:cNvSpPr txBox="1">
              <a:spLocks noChangeArrowheads="1"/>
            </p:cNvSpPr>
            <p:nvPr/>
          </p:nvSpPr>
          <p:spPr bwMode="auto">
            <a:xfrm>
              <a:off x="2716575" y="2142262"/>
              <a:ext cx="250081" cy="149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ru-RU" altLang="ru-RU" sz="1100" b="1">
                  <a:cs typeface="Arial" charset="0"/>
                </a:rPr>
                <a:t>ДО</a:t>
              </a:r>
            </a:p>
          </p:txBody>
        </p:sp>
      </p:grpSp>
      <p:pic>
        <p:nvPicPr>
          <p:cNvPr id="16397" name="Picture 7" descr="C:\Users\Level4082\Desktop\РАБОЧАЯ\ППМИ\2017\Константиновка\DSC0176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45250" y="2552700"/>
            <a:ext cx="2566988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8" descr="C:\Users\Level4082\Desktop\РАБОЧАЯ\ППМИ\2017\Константиновка\DSC0176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9788" y="2717800"/>
            <a:ext cx="17938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9" name="Группа 22"/>
          <p:cNvGrpSpPr>
            <a:grpSpLocks/>
          </p:cNvGrpSpPr>
          <p:nvPr/>
        </p:nvGrpSpPr>
        <p:grpSpPr bwMode="auto">
          <a:xfrm>
            <a:off x="5940425" y="2284413"/>
            <a:ext cx="1368425" cy="536575"/>
            <a:chOff x="2739309" y="2123792"/>
            <a:chExt cx="227346" cy="167582"/>
          </a:xfrm>
        </p:grpSpPr>
        <p:sp>
          <p:nvSpPr>
            <p:cNvPr id="34" name="Овал 33"/>
            <p:cNvSpPr>
              <a:spLocks noChangeAspect="1"/>
            </p:cNvSpPr>
            <p:nvPr/>
          </p:nvSpPr>
          <p:spPr>
            <a:xfrm>
              <a:off x="2739309" y="2123792"/>
              <a:ext cx="227346" cy="16758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401" name="TextBox 7"/>
            <p:cNvSpPr txBox="1">
              <a:spLocks noChangeArrowheads="1"/>
            </p:cNvSpPr>
            <p:nvPr/>
          </p:nvSpPr>
          <p:spPr bwMode="auto">
            <a:xfrm>
              <a:off x="2739309" y="2166622"/>
              <a:ext cx="227346" cy="116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ru-RU" altLang="ru-RU" sz="1100" b="1">
                  <a:cs typeface="Arial" charset="0"/>
                </a:rPr>
                <a:t>ПОСЛЕ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25" y="4538663"/>
            <a:ext cx="609600" cy="47466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588224" y="4623982"/>
            <a:ext cx="2151892" cy="304039"/>
          </a:xfrm>
          <a:prstGeom prst="rect">
            <a:avLst/>
          </a:prstGeom>
          <a:effectLst>
            <a:innerShdw blurRad="12700" dist="12700" dir="13500000">
              <a:schemeClr val="tx2">
                <a:lumMod val="60000"/>
                <a:lumOff val="40000"/>
                <a:alpha val="30000"/>
              </a:schemeClr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259632" y="555527"/>
            <a:ext cx="6768752" cy="348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 w="3175">
                  <a:solidFill>
                    <a:srgbClr val="0D2F19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РЕЗУЛЬТАТЫ И ДОСТИЖЕНИЯ  ППМИ 2017 года  </a:t>
            </a:r>
            <a:endParaRPr lang="ru-RU" sz="2000" i="1" dirty="0">
              <a:ln w="3175">
                <a:solidFill>
                  <a:srgbClr val="0D2F19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1600" y="904875"/>
            <a:ext cx="3946525" cy="989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 нашей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совместной работы и общего желания сделать наше село ещё комфортнее для жизни и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отдыха</a:t>
            </a:r>
            <a:endParaRPr lang="ru-RU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3D22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rgbClr val="4C2A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3779838" y="1331913"/>
            <a:ext cx="47529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400"/>
              </a:lnSpc>
            </a:pPr>
            <a:endParaRPr lang="ru-RU" sz="1400" b="1">
              <a:solidFill>
                <a:srgbClr val="3D22A2"/>
              </a:solidFill>
              <a:cs typeface="Arial" charset="0"/>
            </a:endParaRP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1692275" y="2422525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altLang="ru-RU" sz="1100" b="1">
                <a:cs typeface="Arial" charset="0"/>
              </a:rPr>
              <a:t>ДО</a:t>
            </a:r>
          </a:p>
        </p:txBody>
      </p:sp>
      <p:pic>
        <p:nvPicPr>
          <p:cNvPr id="17416" name="Picture 3" descr="C:\Users\Level4082\Desktop\РАБОЧАЯ\ППМИ\2017\Константиновка\P13500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17650"/>
            <a:ext cx="290195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4" descr="E:\Константиновка ППМИ\P13500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3888" y="1517650"/>
            <a:ext cx="290195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5" descr="E:\Константиновка ППМИ\P135003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6175" y="1517650"/>
            <a:ext cx="2738438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25" y="4538663"/>
            <a:ext cx="609600" cy="47466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588224" y="4623982"/>
            <a:ext cx="2151892" cy="304039"/>
          </a:xfrm>
          <a:prstGeom prst="rect">
            <a:avLst/>
          </a:prstGeom>
          <a:effectLst>
            <a:innerShdw blurRad="12700" dist="12700" dir="13500000">
              <a:schemeClr val="tx2">
                <a:lumMod val="60000"/>
                <a:lumOff val="40000"/>
                <a:alpha val="30000"/>
              </a:schemeClr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259632" y="555527"/>
            <a:ext cx="6768752" cy="348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n w="3175">
                  <a:solidFill>
                    <a:srgbClr val="0D2F19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РЕЗУЛЬТАТЫ И ДОСТИЖЕНИЯ  ППМИ 2017 года  </a:t>
            </a:r>
            <a:endParaRPr lang="ru-RU" sz="2000" i="1" dirty="0">
              <a:ln w="3175">
                <a:solidFill>
                  <a:srgbClr val="0D2F19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1600" y="904875"/>
            <a:ext cx="3946525" cy="989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 нашей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совместной работы и общего желания сделать наше село ещё комфортнее для жизни и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отдыха</a:t>
            </a:r>
            <a:endParaRPr lang="ru-RU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3D22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rgbClr val="4C2A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3779838" y="1331913"/>
            <a:ext cx="47529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400"/>
              </a:lnSpc>
            </a:pPr>
            <a:endParaRPr lang="ru-RU" sz="1400" b="1">
              <a:solidFill>
                <a:srgbClr val="3D22A2"/>
              </a:solidFill>
              <a:cs typeface="Arial" charset="0"/>
            </a:endParaRPr>
          </a:p>
        </p:txBody>
      </p:sp>
      <p:pic>
        <p:nvPicPr>
          <p:cNvPr id="18439" name="Picture 2" descr="C:\Users\Level4082\Desktop\РАБОЧАЯ\ППМИ\2017\Константиновка\Фото тенаж. зала\DSC024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563" y="1506538"/>
            <a:ext cx="4276725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4" descr="C:\Users\Level4082\Desktop\РАБОЧАЯ\ППМИ\2017\Константиновка\Фото тенаж. зала\DSC024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2163" y="1506538"/>
            <a:ext cx="4276725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9678</TotalTime>
  <Words>140</Words>
  <Application>Microsoft Office PowerPoint</Application>
  <PresentationFormat>Экран (16:9)</PresentationFormat>
  <Paragraphs>21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Arial</vt:lpstr>
      <vt:lpstr>Times New Roman</vt:lpstr>
      <vt:lpstr>Franklin Gothic Heavy</vt:lpstr>
      <vt:lpstr>1_Тема Office</vt:lpstr>
      <vt:lpstr>Слайд 1</vt:lpstr>
      <vt:lpstr>Слайд 2</vt:lpstr>
      <vt:lpstr>Слайд 3</vt:lpstr>
      <vt:lpstr>Слайд 4</vt:lpstr>
      <vt:lpstr>Слайд 5</vt:lpstr>
    </vt:vector>
  </TitlesOfParts>
  <Company>Администрация Николаевского муниципального района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ТЕРРИТОРИИ опережающего социально-экономического развития</dc:title>
  <dc:creator>Отдел информационных технологий и связи</dc:creator>
  <cp:lastModifiedBy>Intel Core Duo</cp:lastModifiedBy>
  <cp:revision>1023</cp:revision>
  <cp:lastPrinted>2017-06-30T04:42:49Z</cp:lastPrinted>
  <dcterms:created xsi:type="dcterms:W3CDTF">2015-11-16T10:37:38Z</dcterms:created>
  <dcterms:modified xsi:type="dcterms:W3CDTF">2018-04-27T04:37:51Z</dcterms:modified>
</cp:coreProperties>
</file>